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26816"/>
            <a:ext cx="47244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ভেচ্ছা </a:t>
            </a:r>
          </a:p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273" y="3291191"/>
            <a:ext cx="3352800" cy="37808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638800" y="1712911"/>
            <a:ext cx="3352800" cy="655567"/>
            <a:chOff x="5638800" y="1712911"/>
            <a:chExt cx="3352800" cy="65556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722364"/>
              <a:ext cx="685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722365"/>
              <a:ext cx="685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712911"/>
              <a:ext cx="685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00" y="1712912"/>
              <a:ext cx="685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1712913"/>
              <a:ext cx="685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40026" y="3219271"/>
            <a:ext cx="7846774" cy="1276529"/>
            <a:chOff x="840026" y="3219271"/>
            <a:chExt cx="7846774" cy="1276529"/>
          </a:xfrm>
        </p:grpSpPr>
        <p:sp>
          <p:nvSpPr>
            <p:cNvPr id="18" name="TextBox 17"/>
            <p:cNvSpPr txBox="1"/>
            <p:nvPr/>
          </p:nvSpPr>
          <p:spPr>
            <a:xfrm>
              <a:off x="840026" y="3219271"/>
              <a:ext cx="14345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৭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33600" y="3295471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FF0000"/>
                  </a:solidFill>
                </a:rPr>
                <a:t>- 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7854" y="3295471"/>
              <a:ext cx="2363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    =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81700" y="3371671"/>
              <a:ext cx="2705100" cy="104792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143000"/>
            <a:ext cx="5029200" cy="1752600"/>
            <a:chOff x="152400" y="1143000"/>
            <a:chExt cx="5029200" cy="17526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730" y="1716087"/>
              <a:ext cx="63609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09" y="1716087"/>
              <a:ext cx="63609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52400" y="1712913"/>
              <a:ext cx="3135509" cy="655565"/>
              <a:chOff x="152400" y="1712913"/>
              <a:chExt cx="3135509" cy="6555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2400" y="1712913"/>
                <a:ext cx="2499412" cy="655565"/>
                <a:chOff x="152400" y="1712913"/>
                <a:chExt cx="2499412" cy="655565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712913"/>
                  <a:ext cx="636097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97" y="1716087"/>
                  <a:ext cx="636097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468" y="1716087"/>
                  <a:ext cx="636097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5715" y="1722365"/>
                  <a:ext cx="636097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812" y="1716087"/>
                <a:ext cx="636097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Right Arrow 21"/>
            <p:cNvSpPr/>
            <p:nvPr/>
          </p:nvSpPr>
          <p:spPr>
            <a:xfrm>
              <a:off x="3287909" y="1143000"/>
              <a:ext cx="1893691" cy="1752600"/>
            </a:xfrm>
            <a:prstGeom prst="rightArrow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00800" y="32192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1336973"/>
            <a:ext cx="7110413" cy="552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78" y="4648200"/>
            <a:ext cx="2841748" cy="2128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2600" y="1600200"/>
            <a:ext cx="3200400" cy="10668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387" y="1371600"/>
            <a:ext cx="4672013" cy="1524000"/>
            <a:chOff x="52387" y="1371600"/>
            <a:chExt cx="4672013" cy="1524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" y="1814944"/>
              <a:ext cx="63341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625402" y="1371600"/>
              <a:ext cx="4098998" cy="1524000"/>
              <a:chOff x="625402" y="1371600"/>
              <a:chExt cx="4098998" cy="1524000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402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417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387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1402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417" y="1814944"/>
                <a:ext cx="63341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685800" y="1371600"/>
                <a:ext cx="4038600" cy="1524000"/>
              </a:xfrm>
              <a:prstGeom prst="rightArrow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28600" y="609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টি বক্স থেকে ৬ টি বক্স সরিয়ে নেই। কয়টি বক্স থাকবে?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9094" y="3159204"/>
            <a:ext cx="7784305" cy="2215991"/>
            <a:chOff x="369094" y="3159204"/>
            <a:chExt cx="7784305" cy="2215991"/>
          </a:xfrm>
        </p:grpSpPr>
        <p:sp>
          <p:nvSpPr>
            <p:cNvPr id="17" name="Rectangle 16"/>
            <p:cNvSpPr/>
            <p:nvPr/>
          </p:nvSpPr>
          <p:spPr>
            <a:xfrm>
              <a:off x="369094" y="3733800"/>
              <a:ext cx="1383506" cy="10668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7772" y="3159204"/>
              <a:ext cx="12064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3800" dirty="0" smtClean="0">
                  <a:solidFill>
                    <a:schemeClr val="accent6"/>
                  </a:solidFill>
                </a:rPr>
                <a:t>- </a:t>
              </a:r>
              <a:endParaRPr lang="en-US" sz="13800" dirty="0">
                <a:solidFill>
                  <a:schemeClr val="accent6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1800" y="3733799"/>
              <a:ext cx="1383506" cy="10668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908" y="3605479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chemeClr val="accent6"/>
                  </a:solidFill>
                </a:rPr>
                <a:t>= </a:t>
              </a:r>
              <a:endParaRPr lang="en-US" sz="8000" dirty="0">
                <a:solidFill>
                  <a:schemeClr val="accent6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95108" y="3699163"/>
              <a:ext cx="2258291" cy="10668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3" y="1807223"/>
            <a:ext cx="633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3733800"/>
            <a:ext cx="753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3657600"/>
            <a:ext cx="993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36576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4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2506" y="3124058"/>
            <a:ext cx="3631636" cy="36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56917" y="381000"/>
            <a:ext cx="6562653" cy="2254490"/>
            <a:chOff x="556917" y="381000"/>
            <a:chExt cx="6562653" cy="2254490"/>
          </a:xfrm>
        </p:grpSpPr>
        <p:sp>
          <p:nvSpPr>
            <p:cNvPr id="8" name="Right Arrow 7"/>
            <p:cNvSpPr/>
            <p:nvPr/>
          </p:nvSpPr>
          <p:spPr>
            <a:xfrm>
              <a:off x="2596749" y="381000"/>
              <a:ext cx="4522821" cy="2254490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rgbClr val="A5BDDB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6139" r="21358"/>
            <a:stretch/>
          </p:blipFill>
          <p:spPr>
            <a:xfrm>
              <a:off x="556917" y="1100698"/>
              <a:ext cx="873282" cy="78928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6139" r="21358"/>
            <a:stretch/>
          </p:blipFill>
          <p:spPr>
            <a:xfrm>
              <a:off x="2707539" y="1113604"/>
              <a:ext cx="873282" cy="7892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6139" r="21358"/>
            <a:stretch/>
          </p:blipFill>
          <p:spPr>
            <a:xfrm>
              <a:off x="3782849" y="1113604"/>
              <a:ext cx="873282" cy="7892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6139" r="21358"/>
            <a:stretch/>
          </p:blipFill>
          <p:spPr>
            <a:xfrm>
              <a:off x="1632228" y="1100698"/>
              <a:ext cx="873282" cy="7892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6139" r="21358"/>
            <a:stretch/>
          </p:blipFill>
          <p:spPr>
            <a:xfrm>
              <a:off x="4858160" y="1100698"/>
              <a:ext cx="873282" cy="78928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795" y="2544790"/>
            <a:ext cx="6211753" cy="2459444"/>
            <a:chOff x="516795" y="2544790"/>
            <a:chExt cx="6211753" cy="2459444"/>
          </a:xfrm>
        </p:grpSpPr>
        <p:sp>
          <p:nvSpPr>
            <p:cNvPr id="18" name="Right Arrow 17"/>
            <p:cNvSpPr/>
            <p:nvPr/>
          </p:nvSpPr>
          <p:spPr>
            <a:xfrm>
              <a:off x="2577197" y="2544790"/>
              <a:ext cx="4151351" cy="2459444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rgbClr val="A5BDDB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95" y="3296286"/>
              <a:ext cx="983896" cy="95645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91" y="3296286"/>
              <a:ext cx="983896" cy="95645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437" y="3296286"/>
              <a:ext cx="983896" cy="95645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333" y="3296286"/>
              <a:ext cx="983896" cy="95645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851" y="3296286"/>
              <a:ext cx="983896" cy="95645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1525701" y="5334000"/>
            <a:ext cx="377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- ৩ = ২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6200" y="3581400"/>
            <a:ext cx="8991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" y="76200"/>
            <a:ext cx="8991600" cy="3276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68759"/>
            <a:ext cx="325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 দলঃ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0"/>
            <a:ext cx="8610600" cy="3200400"/>
            <a:chOff x="228600" y="0"/>
            <a:chExt cx="8610600" cy="3200400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0"/>
              <a:ext cx="5867400" cy="3200400"/>
              <a:chOff x="228600" y="0"/>
              <a:chExt cx="5867400" cy="3200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8600" y="0"/>
                <a:ext cx="5867400" cy="2209800"/>
                <a:chOff x="34636" y="0"/>
                <a:chExt cx="8957754" cy="3962400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0476" y="0"/>
                  <a:ext cx="3421914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36" y="1295400"/>
                  <a:ext cx="1142131" cy="1524000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73"/>
                <a:stretch/>
              </p:blipFill>
              <p:spPr>
                <a:xfrm>
                  <a:off x="6782669" y="1295400"/>
                  <a:ext cx="1142131" cy="1336964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8" b="12273"/>
                <a:stretch/>
              </p:blipFill>
              <p:spPr>
                <a:xfrm>
                  <a:off x="5749636" y="1295400"/>
                  <a:ext cx="1032164" cy="1336964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5284" y="1295400"/>
                  <a:ext cx="1142131" cy="152400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6605" y="1295400"/>
                  <a:ext cx="1142131" cy="152400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7925" y="1295400"/>
                  <a:ext cx="1142131" cy="1524000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3963" y="1295400"/>
                  <a:ext cx="1142131" cy="152400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>
                <a:off x="228600" y="1905000"/>
                <a:ext cx="5168120" cy="1295400"/>
                <a:chOff x="228600" y="1905000"/>
                <a:chExt cx="5867400" cy="1638302"/>
              </a:xfrm>
            </p:grpSpPr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2013" y="1905000"/>
                  <a:ext cx="2693987" cy="1638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2013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0110" y="2420142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697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3631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7583" y="2420143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5" name="Straight Connector 24"/>
            <p:cNvCxnSpPr/>
            <p:nvPr/>
          </p:nvCxnSpPr>
          <p:spPr>
            <a:xfrm>
              <a:off x="6096000" y="3066255"/>
              <a:ext cx="2743200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33400" y="3505200"/>
            <a:ext cx="3369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 দলঃ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935" y="3657600"/>
            <a:ext cx="8683265" cy="2971800"/>
            <a:chOff x="155935" y="3657600"/>
            <a:chExt cx="8683265" cy="2971800"/>
          </a:xfrm>
        </p:grpSpPr>
        <p:grpSp>
          <p:nvGrpSpPr>
            <p:cNvPr id="10" name="Group 9"/>
            <p:cNvGrpSpPr/>
            <p:nvPr/>
          </p:nvGrpSpPr>
          <p:grpSpPr>
            <a:xfrm>
              <a:off x="155935" y="3657600"/>
              <a:ext cx="6930665" cy="2971800"/>
              <a:chOff x="155935" y="3657600"/>
              <a:chExt cx="6930665" cy="29718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55935" y="3657600"/>
                <a:ext cx="6930665" cy="1828800"/>
                <a:chOff x="155935" y="3657600"/>
                <a:chExt cx="7657821" cy="25146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155935" y="4419599"/>
                  <a:ext cx="703252" cy="1014047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859392" y="4419599"/>
                  <a:ext cx="703252" cy="1014047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1550598" y="4419599"/>
                  <a:ext cx="703252" cy="1014047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2224206" y="4419599"/>
                  <a:ext cx="703252" cy="1014047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2927458" y="4419599"/>
                  <a:ext cx="703252" cy="1014047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r="22511"/>
                <a:stretch/>
              </p:blipFill>
              <p:spPr>
                <a:xfrm>
                  <a:off x="3581400" y="4419598"/>
                  <a:ext cx="703252" cy="1014047"/>
                </a:xfrm>
                <a:prstGeom prst="rect">
                  <a:avLst/>
                </a:prstGeom>
              </p:spPr>
            </p:pic>
            <p:sp>
              <p:nvSpPr>
                <p:cNvPr id="29" name="Right Arrow 28"/>
                <p:cNvSpPr/>
                <p:nvPr/>
              </p:nvSpPr>
              <p:spPr>
                <a:xfrm>
                  <a:off x="4378244" y="3657600"/>
                  <a:ext cx="3435512" cy="251460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t="15029" r="22511" b="9826"/>
                <a:stretch/>
              </p:blipFill>
              <p:spPr>
                <a:xfrm>
                  <a:off x="5225886" y="4571999"/>
                  <a:ext cx="703252" cy="762001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t="15029" r="22511" b="9826"/>
                <a:stretch/>
              </p:blipFill>
              <p:spPr>
                <a:xfrm>
                  <a:off x="4565488" y="4571999"/>
                  <a:ext cx="703252" cy="762001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11" t="15029" r="22511" b="9827"/>
                <a:stretch/>
              </p:blipFill>
              <p:spPr>
                <a:xfrm>
                  <a:off x="5930606" y="4571999"/>
                  <a:ext cx="703252" cy="762001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155935" y="5105400"/>
                <a:ext cx="5635265" cy="1524000"/>
                <a:chOff x="155935" y="4876801"/>
                <a:chExt cx="6625865" cy="1752600"/>
              </a:xfrm>
            </p:grpSpPr>
            <p:sp>
              <p:nvSpPr>
                <p:cNvPr id="42" name="Right Arrow 41"/>
                <p:cNvSpPr/>
                <p:nvPr/>
              </p:nvSpPr>
              <p:spPr>
                <a:xfrm>
                  <a:off x="3961731" y="4876801"/>
                  <a:ext cx="2820069" cy="175260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935" y="5461771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283" y="5449887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5449887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5142" y="5449887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2136" y="5461766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6987" y="5461767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7387" y="5461768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7265" y="5461769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309" y="5461770"/>
                  <a:ext cx="633413" cy="646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55" name="Straight Connector 54"/>
            <p:cNvCxnSpPr/>
            <p:nvPr/>
          </p:nvCxnSpPr>
          <p:spPr>
            <a:xfrm>
              <a:off x="6096000" y="6553200"/>
              <a:ext cx="2743200" cy="0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248400" y="2000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৭-২=৫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5562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৯–৩=৬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16" grpId="0"/>
      <p:bldP spid="32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21" y="2957217"/>
            <a:ext cx="6258879" cy="3900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350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বিয়োগ করঃ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১।   ৩-১ =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২।   ৬-৫ =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৩।   ৭-৩ =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৪।   ৪-৩ =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৫।   ৯-৭ =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৬।   ৮-২ =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65850" y="76199"/>
            <a:ext cx="2827998" cy="287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76600" y="810161"/>
            <a:ext cx="1371600" cy="5819239"/>
            <a:chOff x="3276600" y="810161"/>
            <a:chExt cx="1371600" cy="5819239"/>
          </a:xfrm>
        </p:grpSpPr>
        <p:sp>
          <p:nvSpPr>
            <p:cNvPr id="3" name="TextBox 2"/>
            <p:cNvSpPr txBox="1"/>
            <p:nvPr/>
          </p:nvSpPr>
          <p:spPr>
            <a:xfrm>
              <a:off x="3276600" y="810161"/>
              <a:ext cx="72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7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1905000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2870537"/>
              <a:ext cx="76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3733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47244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5613737"/>
              <a:ext cx="76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৬ 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927"/>
            <a:ext cx="9220200" cy="69402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722568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3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" y="152400"/>
            <a:ext cx="9125578" cy="65532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52400" y="1630501"/>
            <a:ext cx="883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আলী</a:t>
            </a:r>
            <a:endParaRPr lang="bn-BD" sz="32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মানিকদিয়া সরকারী </a:t>
            </a:r>
            <a:r>
              <a:rPr lang="bn-BD" sz="36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 । </a:t>
            </a:r>
          </a:p>
          <a:p>
            <a:pPr algn="ctr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ডেমরা,ঢাকা । </a:t>
            </a:r>
            <a:endParaRPr lang="en-US" sz="36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মোবাইলঃ০১৬৭৫৭৪৫০৫৪ </a:t>
            </a:r>
            <a:endParaRPr lang="bn-BD" sz="36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/>
          <a:stretch/>
        </p:blipFill>
        <p:spPr>
          <a:xfrm rot="10800000">
            <a:off x="3771900" y="503000"/>
            <a:ext cx="5372100" cy="6354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endParaRPr lang="bn-BD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বিয়োগের ধারনা</a:t>
            </a:r>
            <a:endParaRPr lang="bn-BD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03275" algn="l"/>
                <a:tab pos="854075" algn="l"/>
              </a:tabLst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৩৫ মিনিট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44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"/>
            <a:ext cx="9144000" cy="6806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600" y="1066800"/>
            <a:ext cx="2559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75" y="1982212"/>
            <a:ext cx="6007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উপকরণ পৃথক করে বা বাদ দিয়ে বিয়োগের ধারণা লাভ করবে (উপকরণের সংখ্যা অনূর্ধ্ব ৯)। </a:t>
            </a:r>
            <a:r>
              <a:rPr lang="en-US" sz="4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8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4865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663337"/>
            <a:ext cx="3352800" cy="4813663"/>
            <a:chOff x="0" y="1663337"/>
            <a:chExt cx="3505200" cy="48136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" t="11335" r="3828" b="10603"/>
            <a:stretch/>
          </p:blipFill>
          <p:spPr bwMode="auto">
            <a:xfrm flipH="1">
              <a:off x="0" y="3612968"/>
              <a:ext cx="2599818" cy="286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663337"/>
              <a:ext cx="2743200" cy="389926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220203" y="48212"/>
            <a:ext cx="2041244" cy="2932114"/>
            <a:chOff x="3220203" y="48212"/>
            <a:chExt cx="2041244" cy="293211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2" r="27671" b="16311"/>
            <a:stretch/>
          </p:blipFill>
          <p:spPr>
            <a:xfrm rot="257646">
              <a:off x="3872426" y="48212"/>
              <a:ext cx="1389021" cy="27017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8" t="4158" r="18628" b="24971"/>
            <a:stretch/>
          </p:blipFill>
          <p:spPr>
            <a:xfrm rot="20883264">
              <a:off x="3220203" y="82656"/>
              <a:ext cx="967167" cy="2897670"/>
            </a:xfrm>
            <a:prstGeom prst="rect">
              <a:avLst/>
            </a:prstGeom>
          </p:spPr>
        </p:pic>
      </p:grpSp>
      <p:sp>
        <p:nvSpPr>
          <p:cNvPr id="1036" name="Right Arrow 1035"/>
          <p:cNvSpPr/>
          <p:nvPr/>
        </p:nvSpPr>
        <p:spPr>
          <a:xfrm>
            <a:off x="3102279" y="3726049"/>
            <a:ext cx="2448396" cy="10040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667692"/>
            <a:ext cx="3618895" cy="5562860"/>
            <a:chOff x="5562600" y="667692"/>
            <a:chExt cx="3618895" cy="5562860"/>
          </a:xfrm>
        </p:grpSpPr>
        <p:grpSp>
          <p:nvGrpSpPr>
            <p:cNvPr id="7" name="Group 6"/>
            <p:cNvGrpSpPr/>
            <p:nvPr/>
          </p:nvGrpSpPr>
          <p:grpSpPr>
            <a:xfrm>
              <a:off x="5562600" y="667692"/>
              <a:ext cx="3618895" cy="5562860"/>
              <a:chOff x="5562600" y="667692"/>
              <a:chExt cx="3618895" cy="556286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3" r="5742" b="1803"/>
              <a:stretch/>
            </p:blipFill>
            <p:spPr>
              <a:xfrm>
                <a:off x="5562600" y="667692"/>
                <a:ext cx="2729344" cy="398050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7" t="11319" r="4348" b="11094"/>
              <a:stretch/>
            </p:blipFill>
            <p:spPr>
              <a:xfrm>
                <a:off x="6923918" y="3370648"/>
                <a:ext cx="2257577" cy="2859904"/>
              </a:xfrm>
              <a:prstGeom prst="rect">
                <a:avLst/>
              </a:prstGeom>
            </p:spPr>
          </p:pic>
        </p:grpSp>
        <p:grpSp>
          <p:nvGrpSpPr>
            <p:cNvPr id="1034" name="Group 1033"/>
            <p:cNvGrpSpPr/>
            <p:nvPr/>
          </p:nvGrpSpPr>
          <p:grpSpPr>
            <a:xfrm>
              <a:off x="6828668" y="3049045"/>
              <a:ext cx="324240" cy="2178232"/>
              <a:chOff x="6934200" y="2850968"/>
              <a:chExt cx="324240" cy="217823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934200" y="3527972"/>
                <a:ext cx="1905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030230" y="2850968"/>
                <a:ext cx="95250" cy="2178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7125480" y="3352800"/>
                <a:ext cx="132960" cy="1676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75" y="4878748"/>
            <a:ext cx="3752079" cy="19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447"/>
            <a:ext cx="8610600" cy="66858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666750"/>
            <a:ext cx="8077200" cy="4819650"/>
            <a:chOff x="304800" y="666750"/>
            <a:chExt cx="8077200" cy="4819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0" r="30221"/>
            <a:stretch/>
          </p:blipFill>
          <p:spPr>
            <a:xfrm>
              <a:off x="5656118" y="1902638"/>
              <a:ext cx="1354282" cy="358376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04800" y="1524000"/>
              <a:ext cx="3352801" cy="3790774"/>
              <a:chOff x="304800" y="1524000"/>
              <a:chExt cx="3352801" cy="37907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51"/>
              <a:stretch/>
            </p:blipFill>
            <p:spPr>
              <a:xfrm>
                <a:off x="609601" y="1524000"/>
                <a:ext cx="3048000" cy="3790774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04800" y="1524000"/>
                <a:ext cx="3352801" cy="251460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1" r="30577"/>
            <a:stretch/>
          </p:blipFill>
          <p:spPr>
            <a:xfrm>
              <a:off x="4215245" y="1524000"/>
              <a:ext cx="1423555" cy="3583762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4191000" y="666750"/>
              <a:ext cx="4191000" cy="4229100"/>
            </a:xfrm>
            <a:prstGeom prst="rightArrow">
              <a:avLst>
                <a:gd name="adj1" fmla="val 59173"/>
                <a:gd name="adj2" fmla="val 50000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533400"/>
            <a:ext cx="8763000" cy="2155372"/>
            <a:chOff x="228600" y="1143000"/>
            <a:chExt cx="8763000" cy="2667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143000"/>
              <a:ext cx="8763000" cy="2667000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105400" y="1524000"/>
              <a:ext cx="3733800" cy="1905000"/>
              <a:chOff x="5181600" y="1905000"/>
              <a:chExt cx="3733800" cy="1905000"/>
            </a:xfrm>
          </p:grpSpPr>
          <p:sp>
            <p:nvSpPr>
              <p:cNvPr id="13" name="Notched Right Arrow 12"/>
              <p:cNvSpPr/>
              <p:nvPr/>
            </p:nvSpPr>
            <p:spPr>
              <a:xfrm>
                <a:off x="5181600" y="1905000"/>
                <a:ext cx="3733800" cy="1905000"/>
              </a:xfrm>
              <a:prstGeom prst="notchedRightArrow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2800" y="2571750"/>
                <a:ext cx="990600" cy="571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172200" y="2571750"/>
                <a:ext cx="990600" cy="571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57200" y="2209800"/>
              <a:ext cx="5105400" cy="578427"/>
              <a:chOff x="381000" y="2362200"/>
              <a:chExt cx="5105400" cy="5784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81000" y="2369127"/>
                <a:ext cx="990600" cy="571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71600" y="2369127"/>
                <a:ext cx="990600" cy="571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62200" y="2369127"/>
                <a:ext cx="990600" cy="571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29000" y="2362200"/>
                <a:ext cx="990600" cy="57150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5800" y="2362200"/>
                <a:ext cx="990600" cy="5715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টি থেকে ২ টি সরিয়ে নিলে  ৩টি থাকে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6972300" cy="23391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৫    –   ২    =   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( পাঁচ বিয়োগ দুই  সমান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191000"/>
            <a:ext cx="2209800" cy="23391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8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তিন।)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8600" y="990599"/>
            <a:ext cx="7114310" cy="935183"/>
            <a:chOff x="228600" y="990599"/>
            <a:chExt cx="7114310" cy="93518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6331528" y="990599"/>
              <a:ext cx="1011382" cy="928255"/>
            </a:xfrm>
            <a:prstGeom prst="ellipse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5320146" y="997527"/>
              <a:ext cx="1011382" cy="928255"/>
            </a:xfrm>
            <a:prstGeom prst="ellipse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4308764" y="997527"/>
              <a:ext cx="1011382" cy="928255"/>
            </a:xfrm>
            <a:prstGeom prst="ellipse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3297382" y="997527"/>
              <a:ext cx="1011382" cy="928255"/>
            </a:xfrm>
            <a:prstGeom prst="ellipse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2265218" y="997527"/>
              <a:ext cx="1011382" cy="928255"/>
            </a:xfrm>
            <a:prstGeom prst="ellipse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1239982" y="990600"/>
              <a:ext cx="1011382" cy="928255"/>
            </a:xfrm>
            <a:prstGeom prst="ellipse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228600" y="990600"/>
              <a:ext cx="1011382" cy="928255"/>
            </a:xfrm>
            <a:prstGeom prst="ellipse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28600" y="2971800"/>
            <a:ext cx="8077200" cy="2015837"/>
            <a:chOff x="228600" y="2971800"/>
            <a:chExt cx="8077200" cy="20158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1253836" y="3532909"/>
              <a:ext cx="1011382" cy="928255"/>
            </a:xfrm>
            <a:prstGeom prst="ellipse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228600" y="3525982"/>
              <a:ext cx="1011382" cy="928255"/>
            </a:xfrm>
            <a:prstGeom prst="ellipse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2209800" y="3532909"/>
              <a:ext cx="1011382" cy="928255"/>
            </a:xfrm>
            <a:prstGeom prst="ellipse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3200400" y="3532910"/>
              <a:ext cx="1011382" cy="928255"/>
            </a:xfrm>
            <a:prstGeom prst="ellipse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9279" r="2829" b="9845"/>
            <a:stretch/>
          </p:blipFill>
          <p:spPr>
            <a:xfrm>
              <a:off x="4191000" y="3505200"/>
              <a:ext cx="1011382" cy="928255"/>
            </a:xfrm>
            <a:prstGeom prst="ellipse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541818" y="3505200"/>
              <a:ext cx="2001982" cy="928255"/>
              <a:chOff x="5541818" y="3505200"/>
              <a:chExt cx="2001982" cy="92825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4" t="9279" r="2829" b="9845"/>
              <a:stretch/>
            </p:blipFill>
            <p:spPr>
              <a:xfrm>
                <a:off x="5541818" y="3505200"/>
                <a:ext cx="1011382" cy="928255"/>
              </a:xfrm>
              <a:prstGeom prst="ellipse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4" t="9279" r="2829" b="9845"/>
              <a:stretch/>
            </p:blipFill>
            <p:spPr>
              <a:xfrm>
                <a:off x="6532418" y="3505200"/>
                <a:ext cx="1011382" cy="928255"/>
              </a:xfrm>
              <a:prstGeom prst="ellipse">
                <a:avLst/>
              </a:prstGeom>
            </p:spPr>
          </p:pic>
        </p:grpSp>
        <p:sp>
          <p:nvSpPr>
            <p:cNvPr id="37" name="Right Arrow 36"/>
            <p:cNvSpPr/>
            <p:nvPr/>
          </p:nvSpPr>
          <p:spPr>
            <a:xfrm>
              <a:off x="5410200" y="2971800"/>
              <a:ext cx="2895600" cy="2015837"/>
            </a:xfrm>
            <a:prstGeom prst="rightArrow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9600" y="1923871"/>
            <a:ext cx="642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টি বল ।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291" y="4800600"/>
            <a:ext cx="650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  অছে।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162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86</cp:revision>
  <dcterms:created xsi:type="dcterms:W3CDTF">2006-08-16T00:00:00Z</dcterms:created>
  <dcterms:modified xsi:type="dcterms:W3CDTF">2016-02-26T09:31:23Z</dcterms:modified>
</cp:coreProperties>
</file>